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" y="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9"/>
            <a:ext cx="5143500" cy="2207683"/>
          </a:xfrm>
        </p:spPr>
        <p:txBody>
          <a:bodyPr/>
          <a:lstStyle>
            <a:lvl1pPr marL="0" indent="0" algn="ctr">
              <a:buNone/>
              <a:defRPr sz="1799"/>
            </a:lvl1pPr>
            <a:lvl2pPr marL="342884" indent="0" algn="ctr">
              <a:buNone/>
              <a:defRPr sz="1500"/>
            </a:lvl2pPr>
            <a:lvl3pPr marL="685769" indent="0" algn="ctr">
              <a:buNone/>
              <a:defRPr sz="1350"/>
            </a:lvl3pPr>
            <a:lvl4pPr marL="1028653" indent="0" algn="ctr">
              <a:buNone/>
              <a:defRPr sz="1200"/>
            </a:lvl4pPr>
            <a:lvl5pPr marL="1371538" indent="0" algn="ctr">
              <a:buNone/>
              <a:defRPr sz="1200"/>
            </a:lvl5pPr>
            <a:lvl6pPr marL="1714422" indent="0" algn="ctr">
              <a:buNone/>
              <a:defRPr sz="1200"/>
            </a:lvl6pPr>
            <a:lvl7pPr marL="2057307" indent="0" algn="ctr">
              <a:buNone/>
              <a:defRPr sz="1200"/>
            </a:lvl7pPr>
            <a:lvl8pPr marL="2400192" indent="0" algn="ctr">
              <a:buNone/>
              <a:defRPr sz="1200"/>
            </a:lvl8pPr>
            <a:lvl9pPr marL="2743077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9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9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08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8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6119288"/>
            <a:ext cx="5915025" cy="2000249"/>
          </a:xfrm>
        </p:spPr>
        <p:txBody>
          <a:bodyPr/>
          <a:lstStyle>
            <a:lvl1pPr marL="0" indent="0">
              <a:buNone/>
              <a:defRPr sz="1799">
                <a:solidFill>
                  <a:schemeClr val="tx1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7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99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8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8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91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486837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3"/>
            <a:ext cx="2901255" cy="1098549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884" indent="0">
              <a:buNone/>
              <a:defRPr sz="1500" b="1"/>
            </a:lvl2pPr>
            <a:lvl3pPr marL="685769" indent="0">
              <a:buNone/>
              <a:defRPr sz="1350" b="1"/>
            </a:lvl3pPr>
            <a:lvl4pPr marL="1028653" indent="0">
              <a:buNone/>
              <a:defRPr sz="1200" b="1"/>
            </a:lvl4pPr>
            <a:lvl5pPr marL="1371538" indent="0">
              <a:buNone/>
              <a:defRPr sz="1200" b="1"/>
            </a:lvl5pPr>
            <a:lvl6pPr marL="1714422" indent="0">
              <a:buNone/>
              <a:defRPr sz="1200" b="1"/>
            </a:lvl6pPr>
            <a:lvl7pPr marL="2057307" indent="0">
              <a:buNone/>
              <a:defRPr sz="1200" b="1"/>
            </a:lvl7pPr>
            <a:lvl8pPr marL="2400192" indent="0">
              <a:buNone/>
              <a:defRPr sz="1200" b="1"/>
            </a:lvl8pPr>
            <a:lvl9pPr marL="2743077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241553"/>
            <a:ext cx="2915543" cy="1098549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884" indent="0">
              <a:buNone/>
              <a:defRPr sz="1500" b="1"/>
            </a:lvl2pPr>
            <a:lvl3pPr marL="685769" indent="0">
              <a:buNone/>
              <a:defRPr sz="1350" b="1"/>
            </a:lvl3pPr>
            <a:lvl4pPr marL="1028653" indent="0">
              <a:buNone/>
              <a:defRPr sz="1200" b="1"/>
            </a:lvl4pPr>
            <a:lvl5pPr marL="1371538" indent="0">
              <a:buNone/>
              <a:defRPr sz="1200" b="1"/>
            </a:lvl5pPr>
            <a:lvl6pPr marL="1714422" indent="0">
              <a:buNone/>
              <a:defRPr sz="1200" b="1"/>
            </a:lvl6pPr>
            <a:lvl7pPr marL="2057307" indent="0">
              <a:buNone/>
              <a:defRPr sz="1200" b="1"/>
            </a:lvl7pPr>
            <a:lvl8pPr marL="2400192" indent="0">
              <a:buNone/>
              <a:defRPr sz="1200" b="1"/>
            </a:lvl8pPr>
            <a:lvl9pPr marL="2743077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7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20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99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050"/>
            </a:lvl2pPr>
            <a:lvl3pPr marL="685769" indent="0">
              <a:buNone/>
              <a:defRPr sz="900"/>
            </a:lvl3pPr>
            <a:lvl4pPr marL="1028653" indent="0">
              <a:buNone/>
              <a:defRPr sz="750"/>
            </a:lvl4pPr>
            <a:lvl5pPr marL="1371538" indent="0">
              <a:buNone/>
              <a:defRPr sz="750"/>
            </a:lvl5pPr>
            <a:lvl6pPr marL="1714422" indent="0">
              <a:buNone/>
              <a:defRPr sz="750"/>
            </a:lvl6pPr>
            <a:lvl7pPr marL="2057307" indent="0">
              <a:buNone/>
              <a:defRPr sz="750"/>
            </a:lvl7pPr>
            <a:lvl8pPr marL="2400192" indent="0">
              <a:buNone/>
              <a:defRPr sz="750"/>
            </a:lvl8pPr>
            <a:lvl9pPr marL="2743077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6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9" indent="0">
              <a:buNone/>
              <a:defRPr sz="1799"/>
            </a:lvl3pPr>
            <a:lvl4pPr marL="1028653" indent="0">
              <a:buNone/>
              <a:defRPr sz="1500"/>
            </a:lvl4pPr>
            <a:lvl5pPr marL="1371538" indent="0">
              <a:buNone/>
              <a:defRPr sz="1500"/>
            </a:lvl5pPr>
            <a:lvl6pPr marL="1714422" indent="0">
              <a:buNone/>
              <a:defRPr sz="1500"/>
            </a:lvl6pPr>
            <a:lvl7pPr marL="2057307" indent="0">
              <a:buNone/>
              <a:defRPr sz="1500"/>
            </a:lvl7pPr>
            <a:lvl8pPr marL="2400192" indent="0">
              <a:buNone/>
              <a:defRPr sz="1500"/>
            </a:lvl8pPr>
            <a:lvl9pPr marL="2743077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050"/>
            </a:lvl2pPr>
            <a:lvl3pPr marL="685769" indent="0">
              <a:buNone/>
              <a:defRPr sz="900"/>
            </a:lvl3pPr>
            <a:lvl4pPr marL="1028653" indent="0">
              <a:buNone/>
              <a:defRPr sz="750"/>
            </a:lvl4pPr>
            <a:lvl5pPr marL="1371538" indent="0">
              <a:buNone/>
              <a:defRPr sz="750"/>
            </a:lvl5pPr>
            <a:lvl6pPr marL="1714422" indent="0">
              <a:buNone/>
              <a:defRPr sz="750"/>
            </a:lvl6pPr>
            <a:lvl7pPr marL="2057307" indent="0">
              <a:buNone/>
              <a:defRPr sz="750"/>
            </a:lvl7pPr>
            <a:lvl8pPr marL="2400192" indent="0">
              <a:buNone/>
              <a:defRPr sz="750"/>
            </a:lvl8pPr>
            <a:lvl9pPr marL="2743077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21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434168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6392-2D16-4F88-9448-F17345126436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8B44-A5A1-4C6C-8861-F2561810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11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69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7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857211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6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0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64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49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34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19" indent="-171442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9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3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8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2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07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2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77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5E87ADD2-35A0-4ACC-A4F0-EE3B9FC22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673" y="447054"/>
            <a:ext cx="1684099" cy="98810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877BBD8-D924-48A4-A269-6AFB202FF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132" y="159913"/>
            <a:ext cx="1247170" cy="89396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F880A3B-974B-44F0-AFC4-CB5A7C3E51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891" y="625014"/>
            <a:ext cx="592511" cy="893963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BFEC2EB-C6E2-424F-A09A-BB3D4AF0C3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261" y="3041644"/>
            <a:ext cx="6592502" cy="459233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1D807E-D0D7-46B2-B5A5-BDDABCB7F01A}"/>
              </a:ext>
            </a:extLst>
          </p:cNvPr>
          <p:cNvSpPr txBox="1"/>
          <p:nvPr/>
        </p:nvSpPr>
        <p:spPr>
          <a:xfrm>
            <a:off x="339235" y="3293256"/>
            <a:ext cx="6208914" cy="2400657"/>
          </a:xfrm>
          <a:prstGeom prst="rect">
            <a:avLst/>
          </a:prstGeom>
          <a:noFill/>
          <a:ln cmpd="thickThin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令和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所：御代志市民センター　小会議室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（合志市御代志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1661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番地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合志市役所西合志庁舎そば）　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　師：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高澤 信也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熊本県子ども・若者総合相談セン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　家族カウンセラー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学校法人松本学園　家族カウンセラー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法人地球家族エコロジー協会 理事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078453F-925F-4BEA-80CF-328044E73DDA}"/>
              </a:ext>
            </a:extLst>
          </p:cNvPr>
          <p:cNvSpPr/>
          <p:nvPr/>
        </p:nvSpPr>
        <p:spPr>
          <a:xfrm>
            <a:off x="219316" y="-44830"/>
            <a:ext cx="614941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0" u="sng" cap="none" spc="0" dirty="0">
                <a:ln w="0"/>
                <a:solidFill>
                  <a:schemeClr val="tx1"/>
                </a:solidFill>
              </a:rPr>
              <a:t>不登校・ひきこもり等でお悩みの</a:t>
            </a:r>
            <a:endParaRPr lang="en-US" altLang="ja-JP" sz="2800" b="0" u="sng" cap="none" spc="0" dirty="0">
              <a:ln w="0"/>
              <a:solidFill>
                <a:schemeClr val="tx1"/>
              </a:solidFill>
            </a:endParaRPr>
          </a:p>
          <a:p>
            <a:pPr algn="ctr"/>
            <a:r>
              <a:rPr lang="ja-JP" altLang="en-US" sz="2800" b="0" u="sng" cap="none" spc="0" dirty="0">
                <a:ln w="0"/>
                <a:solidFill>
                  <a:schemeClr val="tx1"/>
                </a:solidFill>
              </a:rPr>
              <a:t>保護者を支援する</a:t>
            </a:r>
          </a:p>
        </p:txBody>
      </p:sp>
      <p:sp>
        <p:nvSpPr>
          <p:cNvPr id="5" name="横巻き 2">
            <a:extLst>
              <a:ext uri="{FF2B5EF4-FFF2-40B4-BE49-F238E27FC236}">
                <a16:creationId xmlns:a16="http://schemas.microsoft.com/office/drawing/2014/main" id="{994D6EF4-1A3C-4E98-A835-2DEB04FB7D1B}"/>
              </a:ext>
            </a:extLst>
          </p:cNvPr>
          <p:cNvSpPr/>
          <p:nvPr/>
        </p:nvSpPr>
        <p:spPr>
          <a:xfrm>
            <a:off x="389110" y="2109433"/>
            <a:ext cx="6095999" cy="807986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子どもの問題を解決するための第一歩は、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家庭環境の安全化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本セミナーでは、そのために必要なポイントをお伝えします。</a:t>
            </a:r>
            <a:endParaRPr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796D4284-6F7A-452F-9987-C8CC1CC52369}"/>
              </a:ext>
            </a:extLst>
          </p:cNvPr>
          <p:cNvSpPr/>
          <p:nvPr/>
        </p:nvSpPr>
        <p:spPr>
          <a:xfrm>
            <a:off x="240344" y="3241324"/>
            <a:ext cx="6373445" cy="2556267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348D2C4-B597-4876-B42C-6398F92BF3E0}"/>
              </a:ext>
            </a:extLst>
          </p:cNvPr>
          <p:cNvGrpSpPr/>
          <p:nvPr/>
        </p:nvGrpSpPr>
        <p:grpSpPr>
          <a:xfrm>
            <a:off x="152261" y="6105020"/>
            <a:ext cx="6427869" cy="1464100"/>
            <a:chOff x="158944" y="6509525"/>
            <a:chExt cx="6427869" cy="1464100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DDCC6BE-A311-480C-8DC7-BB14F8C423A9}"/>
                </a:ext>
              </a:extLst>
            </p:cNvPr>
            <p:cNvSpPr txBox="1"/>
            <p:nvPr/>
          </p:nvSpPr>
          <p:spPr>
            <a:xfrm>
              <a:off x="158944" y="7038754"/>
              <a:ext cx="6230491" cy="934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子どもたちとの具体的な関わりを学ぶ</a:t>
              </a:r>
              <a:endPara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「我が家の悩み」の分かち合い</a:t>
              </a:r>
              <a:endPara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000"/>
                </a:lnSpc>
              </a:pPr>
              <a:endPara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角丸四角形 12">
              <a:extLst>
                <a:ext uri="{FF2B5EF4-FFF2-40B4-BE49-F238E27FC236}">
                  <a16:creationId xmlns:a16="http://schemas.microsoft.com/office/drawing/2014/main" id="{CF8573FB-7D95-4D96-95D1-FC74DFFABDDC}"/>
                </a:ext>
              </a:extLst>
            </p:cNvPr>
            <p:cNvSpPr/>
            <p:nvPr/>
          </p:nvSpPr>
          <p:spPr>
            <a:xfrm>
              <a:off x="325972" y="6823437"/>
              <a:ext cx="6260841" cy="967133"/>
            </a:xfrm>
            <a:prstGeom prst="roundRect">
              <a:avLst/>
            </a:prstGeom>
            <a:noFill/>
            <a:ln w="381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99"/>
            </a:p>
          </p:txBody>
        </p:sp>
        <p:sp>
          <p:nvSpPr>
            <p:cNvPr id="11" name="横巻き 14">
              <a:extLst>
                <a:ext uri="{FF2B5EF4-FFF2-40B4-BE49-F238E27FC236}">
                  <a16:creationId xmlns:a16="http://schemas.microsoft.com/office/drawing/2014/main" id="{22164EAC-CF4F-4556-86A6-56DE7AEAEAE1}"/>
                </a:ext>
              </a:extLst>
            </p:cNvPr>
            <p:cNvSpPr/>
            <p:nvPr/>
          </p:nvSpPr>
          <p:spPr>
            <a:xfrm>
              <a:off x="284551" y="6509525"/>
              <a:ext cx="1362529" cy="491462"/>
            </a:xfrm>
            <a:prstGeom prst="horizontalScrol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9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講演内容</a:t>
              </a: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88A0DD-4765-4565-9543-7AF4DCF5D25A}"/>
              </a:ext>
            </a:extLst>
          </p:cNvPr>
          <p:cNvSpPr txBox="1"/>
          <p:nvPr/>
        </p:nvSpPr>
        <p:spPr>
          <a:xfrm>
            <a:off x="215113" y="7874757"/>
            <a:ext cx="623049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主催：熊本県子ども・若者総合相談センター </a:t>
            </a:r>
            <a:r>
              <a:rPr lang="ja-JP" altLang="en-US" sz="16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こん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熊本市東区月出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1-120 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熊本県精神保健福祉センター 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電話　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096-387-7000</a:t>
            </a: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 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096-387-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８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000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      　　　　    メール　 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kowaka-cocon@wind.ocn.ne.jp</a:t>
            </a:r>
          </a:p>
        </p:txBody>
      </p:sp>
      <p:pic>
        <p:nvPicPr>
          <p:cNvPr id="14" name="_x61624472" descr="cif00001">
            <a:extLst>
              <a:ext uri="{FF2B5EF4-FFF2-40B4-BE49-F238E27FC236}">
                <a16:creationId xmlns:a16="http://schemas.microsoft.com/office/drawing/2014/main" id="{5604076D-DBEA-427C-9DD5-F9592B0DF38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8" t="12645" r="23966" b="13439"/>
          <a:stretch/>
        </p:blipFill>
        <p:spPr bwMode="auto">
          <a:xfrm>
            <a:off x="5867400" y="5865147"/>
            <a:ext cx="990600" cy="901323"/>
          </a:xfrm>
          <a:prstGeom prst="rect">
            <a:avLst/>
          </a:prstGeom>
          <a:noFill/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56347B-8161-4A5E-9EBA-BD829117FC24}"/>
              </a:ext>
            </a:extLst>
          </p:cNvPr>
          <p:cNvSpPr txBox="1"/>
          <p:nvPr/>
        </p:nvSpPr>
        <p:spPr>
          <a:xfrm>
            <a:off x="38020" y="8529002"/>
            <a:ext cx="29224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≪</a:t>
            </a:r>
            <a:r>
              <a:rPr kumimoji="1" lang="ja-JP" altLang="en-US" sz="1900" b="1" dirty="0"/>
              <a:t>申し込み・お問合せ先</a:t>
            </a:r>
            <a:r>
              <a:rPr kumimoji="1" lang="ja-JP" altLang="en-US" dirty="0"/>
              <a:t>≫　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F3B8243-5923-40AF-B001-7754EFE1455F}"/>
              </a:ext>
            </a:extLst>
          </p:cNvPr>
          <p:cNvSpPr/>
          <p:nvPr/>
        </p:nvSpPr>
        <p:spPr>
          <a:xfrm>
            <a:off x="199380" y="1020625"/>
            <a:ext cx="654538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家族支援セミナー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11A1EDE-D41A-3F48-5515-A1A0AD5CFF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22948" y="7723898"/>
            <a:ext cx="1099749" cy="109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3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1299</TotalTime>
  <Words>188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PC-1</dc:creator>
  <cp:lastModifiedBy>田中PC</cp:lastModifiedBy>
  <cp:revision>125</cp:revision>
  <cp:lastPrinted>2022-05-23T05:28:30Z</cp:lastPrinted>
  <dcterms:created xsi:type="dcterms:W3CDTF">2016-02-07T23:58:42Z</dcterms:created>
  <dcterms:modified xsi:type="dcterms:W3CDTF">2025-09-08T04:29:31Z</dcterms:modified>
</cp:coreProperties>
</file>